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63" d="100"/>
          <a:sy n="63" d="100"/>
        </p:scale>
        <p:origin x="3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2536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721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77660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66674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082635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6626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86297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200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7266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8440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0811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3222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205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7628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977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0983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B9D41-9F6F-486B-ABDC-1319D9278668}" type="datetimeFigureOut">
              <a:rPr lang="en-IN" smtClean="0"/>
              <a:t>17-08-2019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1A52054-9D1C-4116-9332-E668B57C94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5278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dirty="0" smtClean="0"/>
              <a:t>Face Reck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IN" dirty="0" smtClean="0"/>
              <a:t>An attendance system using face recognition</a:t>
            </a:r>
          </a:p>
          <a:p>
            <a:pPr algn="l"/>
            <a:r>
              <a:rPr lang="en-IN" dirty="0"/>
              <a:t>	</a:t>
            </a:r>
            <a:r>
              <a:rPr lang="en-IN" dirty="0" smtClean="0"/>
              <a:t>											By</a:t>
            </a:r>
          </a:p>
          <a:p>
            <a:pPr algn="l"/>
            <a:r>
              <a:rPr lang="en-IN" dirty="0"/>
              <a:t>	</a:t>
            </a:r>
            <a:r>
              <a:rPr lang="en-IN" dirty="0" smtClean="0"/>
              <a:t>												Vijay P V</a:t>
            </a:r>
          </a:p>
        </p:txBody>
      </p:sp>
    </p:spTree>
    <p:extLst>
      <p:ext uri="{BB962C8B-B14F-4D97-AF65-F5344CB8AC3E}">
        <p14:creationId xmlns:p14="http://schemas.microsoft.com/office/powerpoint/2010/main" val="1050217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Objective 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To make attendance system automated .</a:t>
            </a:r>
          </a:p>
          <a:p>
            <a:r>
              <a:rPr lang="en-IN" dirty="0" smtClean="0"/>
              <a:t>The use of face recognition as a method of authentication an identification for the student.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5426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Working 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The face encodings of each student is used as a unique reference of the student.</a:t>
            </a:r>
          </a:p>
          <a:p>
            <a:r>
              <a:rPr lang="en-IN" dirty="0" smtClean="0"/>
              <a:t>Once the face encoding of a student is recorded the concepts of 2-Dimentional rotations are used to create multiple possibilities of the face encoding to enhance the efficiency.</a:t>
            </a:r>
          </a:p>
          <a:p>
            <a:r>
              <a:rPr lang="en-IN" dirty="0" smtClean="0"/>
              <a:t>The attendance system accesses the webcam of a system to get the image of the student whose attendance must be marked </a:t>
            </a:r>
          </a:p>
          <a:p>
            <a:r>
              <a:rPr lang="en-IN" dirty="0" smtClean="0"/>
              <a:t>Once the student is identified the system enters the attendance onto a database along with he timestamp.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1128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Demo</a:t>
            </a:r>
            <a:endParaRPr lang="en-IN" b="1" dirty="0"/>
          </a:p>
        </p:txBody>
      </p:sp>
      <p:pic>
        <p:nvPicPr>
          <p:cNvPr id="4" name="Snapchat-70228209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4400" y="-944880"/>
            <a:ext cx="6471920" cy="8920479"/>
          </a:xfrm>
        </p:spPr>
      </p:pic>
    </p:spTree>
    <p:extLst>
      <p:ext uri="{BB962C8B-B14F-4D97-AF65-F5344CB8AC3E}">
        <p14:creationId xmlns:p14="http://schemas.microsoft.com/office/powerpoint/2010/main" val="2760368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Advantages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Easy recording of student presence in the campus</a:t>
            </a:r>
          </a:p>
          <a:p>
            <a:r>
              <a:rPr lang="en-IN" dirty="0" smtClean="0"/>
              <a:t>Resistance to fraudulent presence </a:t>
            </a:r>
          </a:p>
          <a:p>
            <a:r>
              <a:rPr lang="en-IN" dirty="0" smtClean="0"/>
              <a:t>Reduces time complexity</a:t>
            </a:r>
          </a:p>
          <a:p>
            <a:r>
              <a:rPr lang="en-IN" dirty="0" smtClean="0"/>
              <a:t>High accuracy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5209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Limitations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Efficiency is limited to the clarity of the handheld camera device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0775190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</TotalTime>
  <Words>147</Words>
  <Application>Microsoft Office PowerPoint</Application>
  <PresentationFormat>Widescreen</PresentationFormat>
  <Paragraphs>20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Face Reck</vt:lpstr>
      <vt:lpstr>Objective </vt:lpstr>
      <vt:lpstr>Working </vt:lpstr>
      <vt:lpstr>Demo</vt:lpstr>
      <vt:lpstr>Advantages</vt:lpstr>
      <vt:lpstr>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Reck</dc:title>
  <dc:creator>limsasnowslin</dc:creator>
  <cp:lastModifiedBy>limsasnowslin</cp:lastModifiedBy>
  <cp:revision>8</cp:revision>
  <dcterms:created xsi:type="dcterms:W3CDTF">2019-08-17T07:18:36Z</dcterms:created>
  <dcterms:modified xsi:type="dcterms:W3CDTF">2019-08-17T07:49:54Z</dcterms:modified>
</cp:coreProperties>
</file>

<file path=docProps/thumbnail.jpeg>
</file>